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AB82-CF92-4B15-8A94-34F72D7E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6994B-F430-4C2F-88BB-E0DD4790F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6848-B2DB-43B4-86C4-92DAEEEA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5BDBB-814F-41D4-A711-4F8BFB4C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265BB-AFD2-43C3-B921-2D430036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DA55-E687-4833-BEEA-0B76B067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F5423-52E1-46EA-B38C-BE13C13C0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08668-DDDA-40F8-9596-E52C0358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12F6-7563-4017-8355-62A11FEE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C8C90-3412-4F80-A1CE-1FB02A41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79BBB-659F-4030-99EC-E1BCCBD67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AD73B-A705-4E38-96DD-8E04595AA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973DE-E468-49B6-8350-16B541AE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E8A1-7806-41BA-858A-C4EAA93A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E9F3A-76F7-43C7-8AD4-90714AA4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8AB5-C108-4719-89F9-E334278D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DCA78-0FC7-4996-A41A-C4A14A6E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BDA16-9462-4323-B135-6CCCE85E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B1379-46BF-4D36-91C3-9CFF9770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DD3C8-D814-4FFC-A9CA-4F3CC6C3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41E3-12AC-4E3B-B7BD-748E736D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DBF20-A867-4ABB-9A03-CA0DAB060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19821-7223-49CB-ADD7-0261FB53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51B6B-4488-4363-AC1D-EF731DBF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6F926-238F-4E11-B2DE-5DC4D4C5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C59B-2556-45A8-BFE9-2A8E7632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3EE61-63EB-4A6C-B85A-F2A9FF20B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9CF2F-1C9E-4928-8F75-CAE6EABF4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51E38-DB7A-48CF-B5F6-A8F42C46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F1FBF-2EF7-4359-8B63-26AA7E00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6048A-B953-4EA7-B0C5-2CDCF12C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8B43-8A63-41F6-AE4F-74D2925E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ED845-E851-4817-BBA4-6E88F8D69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E9C42-AD89-4893-AF01-F74492312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C4E22-6F95-4856-980B-08073895A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75CDC-2065-4231-A4D3-774A70ED8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F62CA-F5DF-4DE5-9CEB-0B9AB92B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19F50-CCFB-46CC-829F-658A3908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243DF-B866-462A-B7E5-DEA6057D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298C-0CAA-47D9-A37A-AF3A9FC0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6F23E-C41A-49C9-A1DD-CEC3F0D1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2FC37-F622-4544-987C-E6A57C0A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EF848-CC6D-468D-8E65-530A1E9B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57ABA-12C3-4BB7-8CA9-88F41A6A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34890-9F41-463A-ADC2-874671E6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1141D-0EFD-461D-82A8-6E0D55E4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1302-D04B-4253-AC1F-0506EDEA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27276-DC0F-475F-A11F-4825E0E70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12091-32E0-4BE7-B4F6-A3BF0D332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2DDC4-1F56-41F6-B53A-64EFB1D7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A80AB-BCE7-4AC8-A9AB-84C2A2D4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30EDF-0FE1-4791-B5CB-9E7C8211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2227-3722-4F50-B4D7-884F74EF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8E193-541D-4FCC-A6F3-9FFE0226B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5D318-98C0-4ADB-AA88-113CFF723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9F610-028F-4AF4-AC4D-B36C275F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F6D9C-CAA4-43A7-993E-D74D1FD5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6CF48-C5ED-420E-B5F1-BBD88285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8FC74-E440-4B3A-986B-D5DCA1BE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D9FD4-F12B-4569-B0FF-25B9BED0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95C2-67EB-4E35-BCAE-47DDBDEBB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0BEE4-509B-4958-B089-519679C8853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A02CA-2873-49DF-B43B-D6F87AD3B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89F00-5C42-46C2-B14C-FC1892485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E7322-CE0D-4454-931F-80AE8411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2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BFBB-C5D4-4033-92F0-319BD4EDF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D6ABD-4D2E-4617-A4FD-0860BDD6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5230-1520-4D0B-915A-D31977CE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599"/>
            <a:ext cx="8492836" cy="1158875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latin typeface="+mn-lt"/>
              </a:rPr>
              <a:t>This is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DF89E-6F85-45BC-95F4-FB8F25DA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6" y="1260474"/>
            <a:ext cx="11076709" cy="5597526"/>
          </a:xfrm>
        </p:spPr>
        <p:txBody>
          <a:bodyPr>
            <a:noAutofit/>
          </a:bodyPr>
          <a:lstStyle/>
          <a:p>
            <a:r>
              <a:rPr lang="en-US" sz="5400" b="1" dirty="0"/>
              <a:t>Immeasurably Valuable</a:t>
            </a:r>
          </a:p>
          <a:p>
            <a:r>
              <a:rPr lang="en-US" sz="5400" b="1" dirty="0"/>
              <a:t> Priceless </a:t>
            </a:r>
          </a:p>
          <a:p>
            <a:r>
              <a:rPr lang="en-US" sz="5400" b="1" dirty="0"/>
              <a:t>A Great Treasure </a:t>
            </a:r>
          </a:p>
          <a:p>
            <a:r>
              <a:rPr lang="en-US" sz="5400" b="1" dirty="0"/>
              <a:t>My Masterpiece </a:t>
            </a:r>
          </a:p>
          <a:p>
            <a:r>
              <a:rPr lang="en-US" sz="5400" b="1" dirty="0"/>
              <a:t>A Work Of Art                                               Worth My Life</a:t>
            </a:r>
          </a:p>
        </p:txBody>
      </p:sp>
    </p:spTree>
    <p:extLst>
      <p:ext uri="{BB962C8B-B14F-4D97-AF65-F5344CB8AC3E}">
        <p14:creationId xmlns:p14="http://schemas.microsoft.com/office/powerpoint/2010/main" val="32370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4D69-19C7-4C8F-B5F9-519A6E16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2" y="128589"/>
            <a:ext cx="7082313" cy="56071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atin typeface="+mn-lt"/>
              </a:rPr>
              <a:t>There Is No One God Values More Than You</a:t>
            </a:r>
            <a:br>
              <a:rPr lang="en-US" sz="7200" b="1" dirty="0">
                <a:latin typeface="+mn-lt"/>
              </a:rPr>
            </a:br>
            <a:r>
              <a:rPr lang="en-US" sz="20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~~~~~~~~~~~~~~~~</a:t>
            </a:r>
            <a:r>
              <a:rPr lang="en-US" sz="7200" b="1" dirty="0">
                <a:latin typeface="+mn-lt"/>
              </a:rPr>
              <a:t> 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There Is No One God Values 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79DD-8E8A-43B7-AC5A-BF8C8EB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5389418"/>
            <a:ext cx="6560457" cy="744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 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4D69-19C7-4C8F-B5F9-519A6E16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5" y="502662"/>
            <a:ext cx="7239908" cy="4886756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+mn-lt"/>
              </a:rPr>
              <a:t>Do You Have Value And Worth?</a:t>
            </a:r>
            <a:br>
              <a:rPr lang="en-US" sz="72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7200" b="1" dirty="0">
                <a:latin typeface="+mn-lt"/>
              </a:rPr>
              <a:t>Great Value                      And Worth</a:t>
            </a:r>
            <a:endParaRPr lang="en-US" sz="7200" b="1" dirty="0">
              <a:effectLst/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79DD-8E8A-43B7-AC5A-BF8C8EB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5389418"/>
            <a:ext cx="6560457" cy="744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 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32CD-AB93-44D2-8FB2-4E577591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A6C66-5AEE-48DE-AD4B-94B366D04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FA7F-C3AA-4CE8-B6E8-FAEDB6BB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1239"/>
            <a:ext cx="8563429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latin typeface="+mn-lt"/>
              </a:rPr>
              <a:t>Our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9E401-736D-41CB-8C9E-61EC2B1CA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945359"/>
            <a:ext cx="8563429" cy="44314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Mark </a:t>
            </a:r>
          </a:p>
          <a:p>
            <a:pPr marL="0" indent="0" algn="ctr">
              <a:buNone/>
            </a:pPr>
            <a:r>
              <a:rPr lang="en-US" sz="7200" b="1" dirty="0"/>
              <a:t>14:53-65</a:t>
            </a:r>
          </a:p>
          <a:p>
            <a:pPr marL="0" indent="0" algn="ctr">
              <a:buNone/>
            </a:pPr>
            <a:r>
              <a:rPr lang="en-US" sz="7200" b="1" dirty="0"/>
              <a:t>15:1-37</a:t>
            </a:r>
          </a:p>
          <a:p>
            <a:pPr marL="0" indent="0" algn="ctr">
              <a:buNone/>
            </a:pPr>
            <a:endParaRPr lang="en-US" sz="1500" b="1" dirty="0"/>
          </a:p>
          <a:p>
            <a:pPr marL="0" indent="0" algn="ctr">
              <a:buNone/>
            </a:pPr>
            <a:r>
              <a:rPr lang="en-US" sz="4800" b="1" dirty="0"/>
              <a:t>(Hebrews 7:27)</a:t>
            </a:r>
          </a:p>
          <a:p>
            <a:pPr marL="0" indent="0" algn="ctr">
              <a:buNone/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0055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4D69-19C7-4C8F-B5F9-519A6E16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79DD-8E8A-43B7-AC5A-BF8C8EB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493486"/>
            <a:ext cx="6560457" cy="5639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Jesus Did Not Die To Give Us Value,                But He Died                            Because                    Of Our Value</a:t>
            </a:r>
            <a:r>
              <a:rPr lang="en-US" u="sng" dirty="0"/>
              <a:t>.  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4D69-19C7-4C8F-B5F9-519A6E16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73636" cy="4166075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+mn-lt"/>
              </a:rPr>
              <a:t>You Have          Value And Worth</a:t>
            </a:r>
            <a:endParaRPr lang="en-US" sz="7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79DD-8E8A-43B7-AC5A-BF8C8EB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3699164"/>
            <a:ext cx="6560457" cy="2434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 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4D69-19C7-4C8F-B5F9-519A6E16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924800" cy="44562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atin typeface="+mn-lt"/>
              </a:rPr>
              <a:t>The Fact                          That Jesus Died                         For You                                 Shows You Are                        Of Infinite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79DD-8E8A-43B7-AC5A-BF8C8EB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3699164"/>
            <a:ext cx="6560457" cy="2434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 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4D69-19C7-4C8F-B5F9-519A6E16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924800" cy="445625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+mn-lt"/>
              </a:rPr>
              <a:t>You Have Value Because                           You Are                           God’s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79DD-8E8A-43B7-AC5A-BF8C8EB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3699164"/>
            <a:ext cx="6560457" cy="2434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 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4D69-19C7-4C8F-B5F9-519A6E16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9033165" cy="445625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+mn-lt"/>
              </a:rPr>
              <a:t>You Are Of Immeasurable Worth, Just As You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79DD-8E8A-43B7-AC5A-BF8C8EB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5389418"/>
            <a:ext cx="6560457" cy="744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 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4D69-19C7-4C8F-B5F9-519A6E16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79DD-8E8A-43B7-AC5A-BF8C8EB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493486"/>
            <a:ext cx="6560457" cy="5639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Jesus Did Not Die To Give You Value,                But He Died                            Because                    Of Your Value</a:t>
            </a:r>
            <a:r>
              <a:rPr lang="en-US" u="sng" dirty="0"/>
              <a:t>.  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4D69-19C7-4C8F-B5F9-519A6E16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2" y="128589"/>
            <a:ext cx="7239908" cy="55006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latin typeface="+mn-lt"/>
              </a:rPr>
              <a:t>You Are Not                          More Valuable                                   If You Are Victorious And                                                   Less Valuable                                   If You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79DD-8E8A-43B7-AC5A-BF8C8EB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5389418"/>
            <a:ext cx="6560457" cy="744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 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153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Our Value</vt:lpstr>
      <vt:lpstr>PowerPoint Presentation</vt:lpstr>
      <vt:lpstr>You Have          Value And Worth</vt:lpstr>
      <vt:lpstr>The Fact                          That Jesus Died                         For You                                 Shows You Are                        Of Infinite Value</vt:lpstr>
      <vt:lpstr>You Have Value Because                           You Are                           God’s Creation</vt:lpstr>
      <vt:lpstr>You Are Of Immeasurable Worth, Just As You Are</vt:lpstr>
      <vt:lpstr>PowerPoint Presentation</vt:lpstr>
      <vt:lpstr>You Are Not                          More Valuable                                   If You Are Victorious And                                                   Less Valuable                                   If You Fail</vt:lpstr>
      <vt:lpstr>This is You</vt:lpstr>
      <vt:lpstr>There Is No One God Values More Than You  ~~~~~~~~~~~~~~~~  There Is No One God Values Less</vt:lpstr>
      <vt:lpstr>Do You Have Value And Worth?  Great Value                      And Worth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9</cp:revision>
  <dcterms:created xsi:type="dcterms:W3CDTF">2023-01-26T20:10:39Z</dcterms:created>
  <dcterms:modified xsi:type="dcterms:W3CDTF">2023-01-29T14:59:13Z</dcterms:modified>
</cp:coreProperties>
</file>